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1" r:id="rId1"/>
  </p:sldMasterIdLst>
  <p:notesMasterIdLst>
    <p:notesMasterId r:id="rId7"/>
  </p:notes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22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B9C710-1FA1-4484-B13A-5A3DF8AD5EF5}" type="datetimeFigureOut">
              <a:rPr lang="fr-FR" smtClean="0"/>
              <a:t>15/01/2019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C343DA-D1B2-4D33-ACA6-C5ED8A001B2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115539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C343DA-D1B2-4D33-ACA6-C5ED8A001B2F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453870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F7D62-522D-4342-ABBA-3C73614B6288}" type="datetimeFigureOut">
              <a:rPr lang="fr-FR" smtClean="0"/>
              <a:t>15/01/2019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AEB50-2969-4AE8-8F50-F364CFCB825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894696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F7D62-522D-4342-ABBA-3C73614B6288}" type="datetimeFigureOut">
              <a:rPr lang="fr-FR" smtClean="0"/>
              <a:t>15/01/2019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AEB50-2969-4AE8-8F50-F364CFCB825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853364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F7D62-522D-4342-ABBA-3C73614B6288}" type="datetimeFigureOut">
              <a:rPr lang="fr-FR" smtClean="0"/>
              <a:t>15/01/2019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AEB50-2969-4AE8-8F50-F364CFCB825E}" type="slidenum">
              <a:rPr lang="fr-FR" smtClean="0"/>
              <a:t>‹N°›</a:t>
            </a:fld>
            <a:endParaRPr lang="fr-FR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824969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F7D62-522D-4342-ABBA-3C73614B6288}" type="datetimeFigureOut">
              <a:rPr lang="fr-FR" smtClean="0"/>
              <a:t>15/01/2019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AEB50-2969-4AE8-8F50-F364CFCB825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133332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F7D62-522D-4342-ABBA-3C73614B6288}" type="datetimeFigureOut">
              <a:rPr lang="fr-FR" smtClean="0"/>
              <a:t>15/01/2019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AEB50-2969-4AE8-8F50-F364CFCB825E}" type="slidenum">
              <a:rPr lang="fr-FR" smtClean="0"/>
              <a:t>‹N°›</a:t>
            </a:fld>
            <a:endParaRPr lang="fr-FR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7337439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F7D62-522D-4342-ABBA-3C73614B6288}" type="datetimeFigureOut">
              <a:rPr lang="fr-FR" smtClean="0"/>
              <a:t>15/01/2019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AEB50-2969-4AE8-8F50-F364CFCB825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451628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F7D62-522D-4342-ABBA-3C73614B6288}" type="datetimeFigureOut">
              <a:rPr lang="fr-FR" smtClean="0"/>
              <a:t>15/01/2019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AEB50-2969-4AE8-8F50-F364CFCB825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833538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F7D62-522D-4342-ABBA-3C73614B6288}" type="datetimeFigureOut">
              <a:rPr lang="fr-FR" smtClean="0"/>
              <a:t>15/01/2019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AEB50-2969-4AE8-8F50-F364CFCB825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299409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F7D62-522D-4342-ABBA-3C73614B6288}" type="datetimeFigureOut">
              <a:rPr lang="fr-FR" smtClean="0"/>
              <a:t>15/01/2019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AEB50-2969-4AE8-8F50-F364CFCB825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165619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F7D62-522D-4342-ABBA-3C73614B6288}" type="datetimeFigureOut">
              <a:rPr lang="fr-FR" smtClean="0"/>
              <a:t>15/01/2019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AEB50-2969-4AE8-8F50-F364CFCB825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632270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F7D62-522D-4342-ABBA-3C73614B6288}" type="datetimeFigureOut">
              <a:rPr lang="fr-FR" smtClean="0"/>
              <a:t>15/01/2019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AEB50-2969-4AE8-8F50-F364CFCB825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287402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F7D62-522D-4342-ABBA-3C73614B6288}" type="datetimeFigureOut">
              <a:rPr lang="fr-FR" smtClean="0"/>
              <a:t>15/01/2019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AEB50-2969-4AE8-8F50-F364CFCB825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143106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F7D62-522D-4342-ABBA-3C73614B6288}" type="datetimeFigureOut">
              <a:rPr lang="fr-FR" smtClean="0"/>
              <a:t>15/01/2019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AEB50-2969-4AE8-8F50-F364CFCB825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157374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F7D62-522D-4342-ABBA-3C73614B6288}" type="datetimeFigureOut">
              <a:rPr lang="fr-FR" smtClean="0"/>
              <a:t>15/01/2019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AEB50-2969-4AE8-8F50-F364CFCB825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818507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F7D62-522D-4342-ABBA-3C73614B6288}" type="datetimeFigureOut">
              <a:rPr lang="fr-FR" smtClean="0"/>
              <a:t>15/01/2019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AEB50-2969-4AE8-8F50-F364CFCB825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355276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F7D62-522D-4342-ABBA-3C73614B6288}" type="datetimeFigureOut">
              <a:rPr lang="fr-FR" smtClean="0"/>
              <a:t>15/01/2019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AEB50-2969-4AE8-8F50-F364CFCB825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496793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DF7D62-522D-4342-ABBA-3C73614B6288}" type="datetimeFigureOut">
              <a:rPr lang="fr-FR" smtClean="0"/>
              <a:t>15/01/2019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F18AEB50-2969-4AE8-8F50-F364CFCB825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6324271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82" r:id="rId1"/>
    <p:sldLayoutId id="2147483783" r:id="rId2"/>
    <p:sldLayoutId id="2147483784" r:id="rId3"/>
    <p:sldLayoutId id="2147483785" r:id="rId4"/>
    <p:sldLayoutId id="2147483786" r:id="rId5"/>
    <p:sldLayoutId id="2147483787" r:id="rId6"/>
    <p:sldLayoutId id="2147483788" r:id="rId7"/>
    <p:sldLayoutId id="2147483789" r:id="rId8"/>
    <p:sldLayoutId id="2147483790" r:id="rId9"/>
    <p:sldLayoutId id="2147483791" r:id="rId10"/>
    <p:sldLayoutId id="2147483792" r:id="rId11"/>
    <p:sldLayoutId id="2147483793" r:id="rId12"/>
    <p:sldLayoutId id="2147483794" r:id="rId13"/>
    <p:sldLayoutId id="2147483795" r:id="rId14"/>
    <p:sldLayoutId id="2147483796" r:id="rId15"/>
    <p:sldLayoutId id="2147483797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C5C6FEE-9951-49FC-94BA-5456F73292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88594" y="3549840"/>
            <a:ext cx="7766936" cy="1646302"/>
          </a:xfrm>
        </p:spPr>
        <p:txBody>
          <a:bodyPr/>
          <a:lstStyle/>
          <a:p>
            <a:r>
              <a:rPr lang="fr-FR" dirty="0">
                <a:latin typeface="Bernard MT Condensed" panose="02050806060905020404" pitchFamily="18" charset="0"/>
              </a:rPr>
              <a:t>Revue de projet R1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DA923069-B942-4E66-B69E-823E2A2D3F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88594" y="5196142"/>
            <a:ext cx="7766936" cy="1096899"/>
          </a:xfrm>
        </p:spPr>
        <p:txBody>
          <a:bodyPr/>
          <a:lstStyle/>
          <a:p>
            <a:r>
              <a:rPr lang="fr-FR" dirty="0">
                <a:latin typeface="Bernard MT Condensed" panose="02050806060905020404" pitchFamily="18" charset="0"/>
              </a:rPr>
              <a:t>Présentation du projet et mon rôle dans ce dernier</a:t>
            </a:r>
          </a:p>
        </p:txBody>
      </p: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8465D624-0647-4E59-9D3A-A39CB222265C}"/>
              </a:ext>
            </a:extLst>
          </p:cNvPr>
          <p:cNvCxnSpPr/>
          <p:nvPr/>
        </p:nvCxnSpPr>
        <p:spPr>
          <a:xfrm>
            <a:off x="2936470" y="5126182"/>
            <a:ext cx="631906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RÃ©sultat de recherche d'images pour &quot;serre&quot;">
            <a:extLst>
              <a:ext uri="{FF2B5EF4-FFF2-40B4-BE49-F238E27FC236}">
                <a16:creationId xmlns:a16="http://schemas.microsoft.com/office/drawing/2014/main" id="{A510CCBE-CC6A-4612-A336-9875CD237F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154" y="652716"/>
            <a:ext cx="5715000" cy="3600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7FF6943A-6383-46E1-933D-827D9D954B25}"/>
              </a:ext>
            </a:extLst>
          </p:cNvPr>
          <p:cNvSpPr txBox="1"/>
          <p:nvPr/>
        </p:nvSpPr>
        <p:spPr>
          <a:xfrm>
            <a:off x="0" y="6488668"/>
            <a:ext cx="26970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Chevallier Valentin SN2</a:t>
            </a:r>
          </a:p>
        </p:txBody>
      </p:sp>
    </p:spTree>
    <p:extLst>
      <p:ext uri="{BB962C8B-B14F-4D97-AF65-F5344CB8AC3E}">
        <p14:creationId xmlns:p14="http://schemas.microsoft.com/office/powerpoint/2010/main" val="36017453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427075-7332-4351-BB07-40F7E81050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915" y="81855"/>
            <a:ext cx="8596668" cy="1320800"/>
          </a:xfrm>
        </p:spPr>
        <p:txBody>
          <a:bodyPr/>
          <a:lstStyle/>
          <a:p>
            <a:r>
              <a:rPr lang="fr-FR" b="1" dirty="0">
                <a:latin typeface="Bernard MT Condensed" panose="02050806060905020404" pitchFamily="18" charset="0"/>
              </a:rPr>
              <a:t>1:Présentation du projet :</a:t>
            </a:r>
          </a:p>
        </p:txBody>
      </p:sp>
      <p:pic>
        <p:nvPicPr>
          <p:cNvPr id="2050" name="Picture 2" descr="RÃ©sultat de recherche d'images pour &quot;raspberry&quot;">
            <a:extLst>
              <a:ext uri="{FF2B5EF4-FFF2-40B4-BE49-F238E27FC236}">
                <a16:creationId xmlns:a16="http://schemas.microsoft.com/office/drawing/2014/main" id="{E2297138-66AC-4D41-9C08-B0BD605357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4" y="930003"/>
            <a:ext cx="1901029" cy="184992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RÃ©sultat de recherche d'images pour &quot;serre&quot;">
            <a:extLst>
              <a:ext uri="{FF2B5EF4-FFF2-40B4-BE49-F238E27FC236}">
                <a16:creationId xmlns:a16="http://schemas.microsoft.com/office/drawing/2014/main" id="{89258C66-DA41-4B31-A7B9-26F97DF1A6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6140" y="1854967"/>
            <a:ext cx="4487862" cy="2868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RÃ©sultat de recherche d'images pour &quot;capteur temperature&quot;">
            <a:extLst>
              <a:ext uri="{FF2B5EF4-FFF2-40B4-BE49-F238E27FC236}">
                <a16:creationId xmlns:a16="http://schemas.microsoft.com/office/drawing/2014/main" id="{B4E3B6F6-1ED1-49BB-8C9E-265BC6D770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8472" y="1435566"/>
            <a:ext cx="1056409" cy="792307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RÃ©sultat de recherche d'images pour &quot;capteur hygromÃ©trie&quot;">
            <a:extLst>
              <a:ext uri="{FF2B5EF4-FFF2-40B4-BE49-F238E27FC236}">
                <a16:creationId xmlns:a16="http://schemas.microsoft.com/office/drawing/2014/main" id="{63D1812C-21D0-4D96-A122-CA6CF20A3F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5975" y="3652331"/>
            <a:ext cx="934027" cy="1298297"/>
          </a:xfrm>
          <a:prstGeom prst="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RÃ©sultat de recherche d'images pour &quot;capteur lumiere&quot;">
            <a:extLst>
              <a:ext uri="{FF2B5EF4-FFF2-40B4-BE49-F238E27FC236}">
                <a16:creationId xmlns:a16="http://schemas.microsoft.com/office/drawing/2014/main" id="{BB7DDD3F-17A0-4DB4-9549-C95DD88ADC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8855" y="3652331"/>
            <a:ext cx="1194570" cy="956802"/>
          </a:xfrm>
          <a:prstGeom prst="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RÃ©sultat de recherche d'images pour &quot;anÃ©momÃ¨tre&quot;">
            <a:extLst>
              <a:ext uri="{FF2B5EF4-FFF2-40B4-BE49-F238E27FC236}">
                <a16:creationId xmlns:a16="http://schemas.microsoft.com/office/drawing/2014/main" id="{EC6D012A-CD65-426E-B79F-C03D6D79E8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401232">
            <a:off x="8326861" y="1956183"/>
            <a:ext cx="919827" cy="949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Ã©sultat de recherche d'images pour &quot;bac pluviomÃ¨tre&quot;">
            <a:extLst>
              <a:ext uri="{FF2B5EF4-FFF2-40B4-BE49-F238E27FC236}">
                <a16:creationId xmlns:a16="http://schemas.microsoft.com/office/drawing/2014/main" id="{7E0EE3EB-01F0-4EE4-ACC6-E21DB8E1EA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6115" y="3289559"/>
            <a:ext cx="1078778" cy="1231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RÃ©sultat de recherche d'images pour &quot;arduino&quot;">
            <a:extLst>
              <a:ext uri="{FF2B5EF4-FFF2-40B4-BE49-F238E27FC236}">
                <a16:creationId xmlns:a16="http://schemas.microsoft.com/office/drawing/2014/main" id="{3597FB64-5419-4AC5-AB02-33A061A14A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9614" y="2329165"/>
            <a:ext cx="1685635" cy="1186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RÃ©sultat de recherche d'images pour &quot;arduino&quot;">
            <a:extLst>
              <a:ext uri="{FF2B5EF4-FFF2-40B4-BE49-F238E27FC236}">
                <a16:creationId xmlns:a16="http://schemas.microsoft.com/office/drawing/2014/main" id="{234F8A78-353F-4CA8-8478-468906FCE2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6886" y="5335312"/>
            <a:ext cx="1697804" cy="1194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Connecteur droit avec flèche 5">
            <a:extLst>
              <a:ext uri="{FF2B5EF4-FFF2-40B4-BE49-F238E27FC236}">
                <a16:creationId xmlns:a16="http://schemas.microsoft.com/office/drawing/2014/main" id="{3D438EAE-DD57-48CA-9B73-215C4082DD5B}"/>
              </a:ext>
            </a:extLst>
          </p:cNvPr>
          <p:cNvCxnSpPr>
            <a:cxnSpLocks/>
            <a:stCxn id="1044" idx="1"/>
            <a:endCxn id="2050" idx="2"/>
          </p:cNvCxnSpPr>
          <p:nvPr/>
        </p:nvCxnSpPr>
        <p:spPr>
          <a:xfrm flipH="1" flipV="1">
            <a:off x="1115609" y="2779930"/>
            <a:ext cx="971277" cy="315275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B0B4A61F-175C-40AA-A6C6-45A3F38FC727}"/>
              </a:ext>
            </a:extLst>
          </p:cNvPr>
          <p:cNvCxnSpPr>
            <a:stCxn id="1044" idx="0"/>
            <a:endCxn id="2060" idx="2"/>
          </p:cNvCxnSpPr>
          <p:nvPr/>
        </p:nvCxnSpPr>
        <p:spPr>
          <a:xfrm flipV="1">
            <a:off x="2935788" y="4609133"/>
            <a:ext cx="1850352" cy="7261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086E8BDF-2BCD-42D3-A030-710B76341569}"/>
              </a:ext>
            </a:extLst>
          </p:cNvPr>
          <p:cNvCxnSpPr>
            <a:stCxn id="1044" idx="0"/>
            <a:endCxn id="2058" idx="2"/>
          </p:cNvCxnSpPr>
          <p:nvPr/>
        </p:nvCxnSpPr>
        <p:spPr>
          <a:xfrm flipV="1">
            <a:off x="2935788" y="4950628"/>
            <a:ext cx="4347201" cy="3846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avec flèche 23">
            <a:extLst>
              <a:ext uri="{FF2B5EF4-FFF2-40B4-BE49-F238E27FC236}">
                <a16:creationId xmlns:a16="http://schemas.microsoft.com/office/drawing/2014/main" id="{3C8E4B1E-E479-4AF1-A9B4-EFA32CFBE07A}"/>
              </a:ext>
            </a:extLst>
          </p:cNvPr>
          <p:cNvCxnSpPr>
            <a:cxnSpLocks/>
            <a:stCxn id="1042" idx="1"/>
            <a:endCxn id="2050" idx="2"/>
          </p:cNvCxnSpPr>
          <p:nvPr/>
        </p:nvCxnSpPr>
        <p:spPr>
          <a:xfrm flipH="1" flipV="1">
            <a:off x="1115609" y="2779930"/>
            <a:ext cx="1594005" cy="14232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7" name="Connecteur droit avec flèche 26">
            <a:extLst>
              <a:ext uri="{FF2B5EF4-FFF2-40B4-BE49-F238E27FC236}">
                <a16:creationId xmlns:a16="http://schemas.microsoft.com/office/drawing/2014/main" id="{5FF4E1BE-9C58-479C-9D87-82A2ACAF6C34}"/>
              </a:ext>
            </a:extLst>
          </p:cNvPr>
          <p:cNvCxnSpPr>
            <a:stCxn id="2056" idx="1"/>
            <a:endCxn id="1042" idx="3"/>
          </p:cNvCxnSpPr>
          <p:nvPr/>
        </p:nvCxnSpPr>
        <p:spPr>
          <a:xfrm flipH="1">
            <a:off x="4395249" y="1831720"/>
            <a:ext cx="903223" cy="10905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7" name="Rectangle 2056">
            <a:extLst>
              <a:ext uri="{FF2B5EF4-FFF2-40B4-BE49-F238E27FC236}">
                <a16:creationId xmlns:a16="http://schemas.microsoft.com/office/drawing/2014/main" id="{BC960A1A-0F89-435F-9811-19F06CE50ED6}"/>
              </a:ext>
            </a:extLst>
          </p:cNvPr>
          <p:cNvSpPr/>
          <p:nvPr/>
        </p:nvSpPr>
        <p:spPr>
          <a:xfrm>
            <a:off x="6657855" y="707538"/>
            <a:ext cx="1836249" cy="728028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061" name="Connecteur droit avec flèche 2060">
            <a:extLst>
              <a:ext uri="{FF2B5EF4-FFF2-40B4-BE49-F238E27FC236}">
                <a16:creationId xmlns:a16="http://schemas.microsoft.com/office/drawing/2014/main" id="{331A3696-C6B9-46E8-9945-93C48EE65800}"/>
              </a:ext>
            </a:extLst>
          </p:cNvPr>
          <p:cNvCxnSpPr>
            <a:cxnSpLocks/>
            <a:stCxn id="1026" idx="0"/>
            <a:endCxn id="2057" idx="2"/>
          </p:cNvCxnSpPr>
          <p:nvPr/>
        </p:nvCxnSpPr>
        <p:spPr>
          <a:xfrm flipH="1" flipV="1">
            <a:off x="7575980" y="1435566"/>
            <a:ext cx="1183348" cy="5214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63" name="Connecteur droit avec flèche 2062">
            <a:extLst>
              <a:ext uri="{FF2B5EF4-FFF2-40B4-BE49-F238E27FC236}">
                <a16:creationId xmlns:a16="http://schemas.microsoft.com/office/drawing/2014/main" id="{49126AB9-5F64-48EB-BE94-9EE82A3137CD}"/>
              </a:ext>
            </a:extLst>
          </p:cNvPr>
          <p:cNvCxnSpPr>
            <a:cxnSpLocks/>
            <a:stCxn id="1028" idx="0"/>
            <a:endCxn id="2057" idx="2"/>
          </p:cNvCxnSpPr>
          <p:nvPr/>
        </p:nvCxnSpPr>
        <p:spPr>
          <a:xfrm flipH="1" flipV="1">
            <a:off x="7575980" y="1435566"/>
            <a:ext cx="1549524" cy="185399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67" name="Connecteur droit avec flèche 2066">
            <a:extLst>
              <a:ext uri="{FF2B5EF4-FFF2-40B4-BE49-F238E27FC236}">
                <a16:creationId xmlns:a16="http://schemas.microsoft.com/office/drawing/2014/main" id="{36FDAD20-3DCF-4CDF-A652-9DAA3241A78E}"/>
              </a:ext>
            </a:extLst>
          </p:cNvPr>
          <p:cNvCxnSpPr>
            <a:stCxn id="2057" idx="1"/>
            <a:endCxn id="2050" idx="3"/>
          </p:cNvCxnSpPr>
          <p:nvPr/>
        </p:nvCxnSpPr>
        <p:spPr>
          <a:xfrm flipH="1">
            <a:off x="2066123" y="1071552"/>
            <a:ext cx="4591732" cy="78341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074" name="ZoneTexte 2073">
            <a:extLst>
              <a:ext uri="{FF2B5EF4-FFF2-40B4-BE49-F238E27FC236}">
                <a16:creationId xmlns:a16="http://schemas.microsoft.com/office/drawing/2014/main" id="{D9F151D1-4EE3-446A-BCC1-89100A361188}"/>
              </a:ext>
            </a:extLst>
          </p:cNvPr>
          <p:cNvSpPr txBox="1"/>
          <p:nvPr/>
        </p:nvSpPr>
        <p:spPr>
          <a:xfrm>
            <a:off x="96915" y="2411869"/>
            <a:ext cx="21121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solidFill>
                  <a:schemeClr val="bg1"/>
                </a:solidFill>
              </a:rPr>
              <a:t>Collecte et Archives </a:t>
            </a:r>
          </a:p>
        </p:txBody>
      </p:sp>
      <p:sp>
        <p:nvSpPr>
          <p:cNvPr id="2075" name="ZoneTexte 2074">
            <a:extLst>
              <a:ext uri="{FF2B5EF4-FFF2-40B4-BE49-F238E27FC236}">
                <a16:creationId xmlns:a16="http://schemas.microsoft.com/office/drawing/2014/main" id="{6171679D-7AB9-4B84-B8D1-C381A1C19211}"/>
              </a:ext>
            </a:extLst>
          </p:cNvPr>
          <p:cNvSpPr txBox="1"/>
          <p:nvPr/>
        </p:nvSpPr>
        <p:spPr>
          <a:xfrm>
            <a:off x="2086886" y="3905322"/>
            <a:ext cx="1506059" cy="646331"/>
          </a:xfrm>
          <a:prstGeom prst="rect">
            <a:avLst/>
          </a:prstGeom>
          <a:noFill/>
          <a:ln>
            <a:solidFill>
              <a:schemeClr val="tx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fr-FR" dirty="0"/>
              <a:t>Cartes Interface</a:t>
            </a:r>
          </a:p>
        </p:txBody>
      </p:sp>
      <p:sp>
        <p:nvSpPr>
          <p:cNvPr id="2076" name="ZoneTexte 2075">
            <a:extLst>
              <a:ext uri="{FF2B5EF4-FFF2-40B4-BE49-F238E27FC236}">
                <a16:creationId xmlns:a16="http://schemas.microsoft.com/office/drawing/2014/main" id="{083E82C4-2582-4B3A-9FAD-142A5AEB76AA}"/>
              </a:ext>
            </a:extLst>
          </p:cNvPr>
          <p:cNvSpPr txBox="1"/>
          <p:nvPr/>
        </p:nvSpPr>
        <p:spPr>
          <a:xfrm>
            <a:off x="5025495" y="4145964"/>
            <a:ext cx="934027" cy="461665"/>
          </a:xfrm>
          <a:prstGeom prst="rect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chemeClr val="bg1"/>
                </a:solidFill>
              </a:rPr>
              <a:t>Capteur de lumière</a:t>
            </a:r>
          </a:p>
        </p:txBody>
      </p:sp>
      <p:sp>
        <p:nvSpPr>
          <p:cNvPr id="2077" name="ZoneTexte 2076">
            <a:extLst>
              <a:ext uri="{FF2B5EF4-FFF2-40B4-BE49-F238E27FC236}">
                <a16:creationId xmlns:a16="http://schemas.microsoft.com/office/drawing/2014/main" id="{A63DB42B-943B-4E12-ADF1-003BE5E57E8E}"/>
              </a:ext>
            </a:extLst>
          </p:cNvPr>
          <p:cNvSpPr txBox="1"/>
          <p:nvPr/>
        </p:nvSpPr>
        <p:spPr>
          <a:xfrm>
            <a:off x="7392072" y="4488963"/>
            <a:ext cx="1174735" cy="46166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chemeClr val="bg1"/>
                </a:solidFill>
              </a:rPr>
              <a:t>Capteur d’hygrométrie</a:t>
            </a:r>
          </a:p>
        </p:txBody>
      </p:sp>
      <p:sp>
        <p:nvSpPr>
          <p:cNvPr id="2078" name="ZoneTexte 2077">
            <a:extLst>
              <a:ext uri="{FF2B5EF4-FFF2-40B4-BE49-F238E27FC236}">
                <a16:creationId xmlns:a16="http://schemas.microsoft.com/office/drawing/2014/main" id="{60398B69-4B48-4CEC-9E05-706C43F567C2}"/>
              </a:ext>
            </a:extLst>
          </p:cNvPr>
          <p:cNvSpPr txBox="1"/>
          <p:nvPr/>
        </p:nvSpPr>
        <p:spPr>
          <a:xfrm>
            <a:off x="4995498" y="2078927"/>
            <a:ext cx="1100502" cy="46166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chemeClr val="bg1"/>
                </a:solidFill>
              </a:rPr>
              <a:t>Capteur de température</a:t>
            </a:r>
          </a:p>
        </p:txBody>
      </p:sp>
      <p:sp>
        <p:nvSpPr>
          <p:cNvPr id="1029" name="ZoneTexte 1028">
            <a:extLst>
              <a:ext uri="{FF2B5EF4-FFF2-40B4-BE49-F238E27FC236}">
                <a16:creationId xmlns:a16="http://schemas.microsoft.com/office/drawing/2014/main" id="{B6C3542A-3423-4EA6-BFCB-1BC349F0DA54}"/>
              </a:ext>
            </a:extLst>
          </p:cNvPr>
          <p:cNvSpPr txBox="1"/>
          <p:nvPr/>
        </p:nvSpPr>
        <p:spPr>
          <a:xfrm>
            <a:off x="6960829" y="727716"/>
            <a:ext cx="15521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Mesurer et récupérer</a:t>
            </a:r>
          </a:p>
        </p:txBody>
      </p:sp>
      <p:sp>
        <p:nvSpPr>
          <p:cNvPr id="1031" name="ZoneTexte 1030">
            <a:extLst>
              <a:ext uri="{FF2B5EF4-FFF2-40B4-BE49-F238E27FC236}">
                <a16:creationId xmlns:a16="http://schemas.microsoft.com/office/drawing/2014/main" id="{2A0E5EF1-E5E4-4B7E-949F-EEBBED039312}"/>
              </a:ext>
            </a:extLst>
          </p:cNvPr>
          <p:cNvSpPr txBox="1"/>
          <p:nvPr/>
        </p:nvSpPr>
        <p:spPr>
          <a:xfrm>
            <a:off x="4680077" y="5721253"/>
            <a:ext cx="36211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L’ensemble des valeurs de mesures doivent être horodatées</a:t>
            </a:r>
          </a:p>
        </p:txBody>
      </p:sp>
    </p:spTree>
    <p:extLst>
      <p:ext uri="{BB962C8B-B14F-4D97-AF65-F5344CB8AC3E}">
        <p14:creationId xmlns:p14="http://schemas.microsoft.com/office/powerpoint/2010/main" val="15684087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RÃ©sultat de recherche d'images pour &quot;raspberry&quot;">
            <a:extLst>
              <a:ext uri="{FF2B5EF4-FFF2-40B4-BE49-F238E27FC236}">
                <a16:creationId xmlns:a16="http://schemas.microsoft.com/office/drawing/2014/main" id="{78B09DC0-AAD8-4139-A07C-1F29F50DC6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4" y="577637"/>
            <a:ext cx="2263130" cy="220229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associÃ©e">
            <a:extLst>
              <a:ext uri="{FF2B5EF4-FFF2-40B4-BE49-F238E27FC236}">
                <a16:creationId xmlns:a16="http://schemas.microsoft.com/office/drawing/2014/main" id="{38B6E9F5-E776-47AE-AF74-E2808009E5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9218" y="753820"/>
            <a:ext cx="1849927" cy="1849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lèche : droite 7">
            <a:extLst>
              <a:ext uri="{FF2B5EF4-FFF2-40B4-BE49-F238E27FC236}">
                <a16:creationId xmlns:a16="http://schemas.microsoft.com/office/drawing/2014/main" id="{A4E26D0A-9CD4-491E-9D0A-D6290A9C4EA6}"/>
              </a:ext>
            </a:extLst>
          </p:cNvPr>
          <p:cNvSpPr/>
          <p:nvPr/>
        </p:nvSpPr>
        <p:spPr>
          <a:xfrm>
            <a:off x="2510979" y="1455627"/>
            <a:ext cx="1493982" cy="446314"/>
          </a:xfrm>
          <a:prstGeom prst="rightArrow">
            <a:avLst/>
          </a:prstGeom>
          <a:solidFill>
            <a:schemeClr val="tx1">
              <a:lumMod val="95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058" name="Picture 10" descr="RÃ©sultat de recherche d'images pour &quot;page web pc&quot;">
            <a:extLst>
              <a:ext uri="{FF2B5EF4-FFF2-40B4-BE49-F238E27FC236}">
                <a16:creationId xmlns:a16="http://schemas.microsoft.com/office/drawing/2014/main" id="{4186C6B7-4A84-4CEC-A310-977F5B6E6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9473" y="3429000"/>
            <a:ext cx="2689946" cy="2054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RÃ©sultat de recherche d'images pour &quot;page web pc&quot;">
            <a:extLst>
              <a:ext uri="{FF2B5EF4-FFF2-40B4-BE49-F238E27FC236}">
                <a16:creationId xmlns:a16="http://schemas.microsoft.com/office/drawing/2014/main" id="{0417E93D-CEDC-42AC-9A0D-7D9CEA286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9597" y="3428999"/>
            <a:ext cx="2689947" cy="2054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Image result for smartphone android">
            <a:extLst>
              <a:ext uri="{FF2B5EF4-FFF2-40B4-BE49-F238E27FC236}">
                <a16:creationId xmlns:a16="http://schemas.microsoft.com/office/drawing/2014/main" id="{15AE627A-EB9C-4AB1-B36D-F9C5057C61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9544" y="625971"/>
            <a:ext cx="2202295" cy="2202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E4E43F11-F883-46C3-A591-B3D119A0E7C7}"/>
              </a:ext>
            </a:extLst>
          </p:cNvPr>
          <p:cNvCxnSpPr>
            <a:stCxn id="2058" idx="0"/>
            <a:endCxn id="2052" idx="2"/>
          </p:cNvCxnSpPr>
          <p:nvPr/>
        </p:nvCxnSpPr>
        <p:spPr>
          <a:xfrm flipV="1">
            <a:off x="2774446" y="2603747"/>
            <a:ext cx="2139736" cy="825253"/>
          </a:xfrm>
          <a:prstGeom prst="straightConnector1">
            <a:avLst/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1F8A2F40-CE51-4430-952B-6C814526BF73}"/>
              </a:ext>
            </a:extLst>
          </p:cNvPr>
          <p:cNvCxnSpPr>
            <a:stCxn id="2052" idx="2"/>
            <a:endCxn id="2060" idx="0"/>
          </p:cNvCxnSpPr>
          <p:nvPr/>
        </p:nvCxnSpPr>
        <p:spPr>
          <a:xfrm>
            <a:off x="4914182" y="2603747"/>
            <a:ext cx="1740389" cy="825252"/>
          </a:xfrm>
          <a:prstGeom prst="straightConnector1">
            <a:avLst/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F9A1976F-A3C0-486E-BFF5-6894652E4F20}"/>
              </a:ext>
            </a:extLst>
          </p:cNvPr>
          <p:cNvSpPr/>
          <p:nvPr/>
        </p:nvSpPr>
        <p:spPr>
          <a:xfrm>
            <a:off x="5932940" y="1170784"/>
            <a:ext cx="1740389" cy="101600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CC571DD6-992B-4DD6-921B-92B566207E3F}"/>
              </a:ext>
            </a:extLst>
          </p:cNvPr>
          <p:cNvSpPr txBox="1"/>
          <p:nvPr/>
        </p:nvSpPr>
        <p:spPr>
          <a:xfrm>
            <a:off x="6022772" y="1217119"/>
            <a:ext cx="17403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Visualiser les équipements et leur états  </a:t>
            </a:r>
          </a:p>
        </p:txBody>
      </p:sp>
      <p:sp>
        <p:nvSpPr>
          <p:cNvPr id="16" name="Flèche : gauche 15">
            <a:extLst>
              <a:ext uri="{FF2B5EF4-FFF2-40B4-BE49-F238E27FC236}">
                <a16:creationId xmlns:a16="http://schemas.microsoft.com/office/drawing/2014/main" id="{33F84327-0C92-4D26-9F57-5D4EFD965899}"/>
              </a:ext>
            </a:extLst>
          </p:cNvPr>
          <p:cNvSpPr/>
          <p:nvPr/>
        </p:nvSpPr>
        <p:spPr>
          <a:xfrm>
            <a:off x="7852993" y="1455627"/>
            <a:ext cx="422789" cy="461818"/>
          </a:xfrm>
          <a:prstGeom prst="left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D0FF1260-AF4E-45EE-95E5-01B5E87F5951}"/>
              </a:ext>
            </a:extLst>
          </p:cNvPr>
          <p:cNvSpPr txBox="1"/>
          <p:nvPr/>
        </p:nvSpPr>
        <p:spPr>
          <a:xfrm>
            <a:off x="1130373" y="5531888"/>
            <a:ext cx="3288145" cy="92333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accent2"/>
                </a:solidFill>
              </a:rPr>
              <a:t>Interface Web </a:t>
            </a:r>
            <a:r>
              <a:rPr lang="fr-FR" dirty="0"/>
              <a:t>| Visualisation temps réel des mesures de la base de données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BD860B70-88C7-4B56-B448-FA0C03EE0E1D}"/>
              </a:ext>
            </a:extLst>
          </p:cNvPr>
          <p:cNvSpPr txBox="1"/>
          <p:nvPr/>
        </p:nvSpPr>
        <p:spPr>
          <a:xfrm>
            <a:off x="4871952" y="5531888"/>
            <a:ext cx="3565236" cy="92333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accent2"/>
                </a:solidFill>
              </a:rPr>
              <a:t>Interface Web </a:t>
            </a:r>
            <a:r>
              <a:rPr lang="fr-FR" dirty="0"/>
              <a:t>| Visualisation de l’évolution des résultats dans le temps 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B28E728E-4197-4264-A45B-4E9960CF089F}"/>
              </a:ext>
            </a:extLst>
          </p:cNvPr>
          <p:cNvSpPr txBox="1"/>
          <p:nvPr/>
        </p:nvSpPr>
        <p:spPr>
          <a:xfrm>
            <a:off x="8437188" y="2779931"/>
            <a:ext cx="16163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Smartphone       Android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B29F91C8-0F73-4FD7-81D8-2DC6E1F9747E}"/>
              </a:ext>
            </a:extLst>
          </p:cNvPr>
          <p:cNvSpPr txBox="1"/>
          <p:nvPr/>
        </p:nvSpPr>
        <p:spPr>
          <a:xfrm>
            <a:off x="206777" y="2369599"/>
            <a:ext cx="26899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solidFill>
                  <a:schemeClr val="bg1"/>
                </a:solidFill>
              </a:rPr>
              <a:t>Récupérer et archiver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FC59879C-214E-4A95-9A21-953657C574A9}"/>
              </a:ext>
            </a:extLst>
          </p:cNvPr>
          <p:cNvSpPr txBox="1"/>
          <p:nvPr/>
        </p:nvSpPr>
        <p:spPr>
          <a:xfrm>
            <a:off x="9012691" y="3953255"/>
            <a:ext cx="2081719" cy="923330"/>
          </a:xfrm>
          <a:prstGeom prst="rect">
            <a:avLst/>
          </a:prstGeom>
          <a:gradFill flip="none" rotWithShape="1">
            <a:gsLst>
              <a:gs pos="0">
                <a:schemeClr val="dk1">
                  <a:lumMod val="67000"/>
                </a:schemeClr>
              </a:gs>
              <a:gs pos="48000">
                <a:schemeClr val="dk1">
                  <a:lumMod val="97000"/>
                  <a:lumOff val="3000"/>
                </a:schemeClr>
              </a:gs>
              <a:gs pos="100000">
                <a:schemeClr val="dk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/>
              <a:t>Les interfaces web doivent être évolutives </a:t>
            </a:r>
          </a:p>
        </p:txBody>
      </p:sp>
    </p:spTree>
    <p:extLst>
      <p:ext uri="{BB962C8B-B14F-4D97-AF65-F5344CB8AC3E}">
        <p14:creationId xmlns:p14="http://schemas.microsoft.com/office/powerpoint/2010/main" val="15285912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65E9428-B491-47C4-9014-C91A40BFF8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152" y="197802"/>
            <a:ext cx="6970375" cy="618836"/>
          </a:xfrm>
        </p:spPr>
        <p:txBody>
          <a:bodyPr>
            <a:normAutofit fontScale="90000"/>
          </a:bodyPr>
          <a:lstStyle/>
          <a:p>
            <a:r>
              <a:rPr lang="fr-FR" b="1" dirty="0">
                <a:latin typeface="Bernard MT Condensed" panose="02050806060905020404" pitchFamily="18" charset="0"/>
              </a:rPr>
              <a:t>2:Mon rôle dans le projet</a:t>
            </a:r>
            <a:endParaRPr lang="fr-FR" dirty="0"/>
          </a:p>
        </p:txBody>
      </p:sp>
      <p:pic>
        <p:nvPicPr>
          <p:cNvPr id="3076" name="Picture 4" descr="Image result for mysql wamp">
            <a:extLst>
              <a:ext uri="{FF2B5EF4-FFF2-40B4-BE49-F238E27FC236}">
                <a16:creationId xmlns:a16="http://schemas.microsoft.com/office/drawing/2014/main" id="{C5C1F08B-19E4-47ED-A7CD-8F29237DC0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885" y="590177"/>
            <a:ext cx="2823248" cy="2823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7EF78256-C4F9-447D-9E7D-F3D501FD544C}"/>
              </a:ext>
            </a:extLst>
          </p:cNvPr>
          <p:cNvSpPr txBox="1"/>
          <p:nvPr/>
        </p:nvSpPr>
        <p:spPr>
          <a:xfrm>
            <a:off x="3263239" y="1460102"/>
            <a:ext cx="2287815" cy="646331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fr-FR" dirty="0"/>
              <a:t>Partie Installation</a:t>
            </a:r>
          </a:p>
          <a:p>
            <a:r>
              <a:rPr lang="fr-FR" dirty="0"/>
              <a:t>Serveur WAMP</a:t>
            </a:r>
          </a:p>
        </p:txBody>
      </p:sp>
      <p:pic>
        <p:nvPicPr>
          <p:cNvPr id="3080" name="Picture 8" descr="Image result for arduino 4-20ma shield noir">
            <a:extLst>
              <a:ext uri="{FF2B5EF4-FFF2-40B4-BE49-F238E27FC236}">
                <a16:creationId xmlns:a16="http://schemas.microsoft.com/office/drawing/2014/main" id="{20D37318-AD81-410A-B676-7F9B30F489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7822" y="197803"/>
            <a:ext cx="2823248" cy="1883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0FEC9114-2673-4CF2-8B58-618A3287E7B8}"/>
              </a:ext>
            </a:extLst>
          </p:cNvPr>
          <p:cNvSpPr txBox="1"/>
          <p:nvPr/>
        </p:nvSpPr>
        <p:spPr>
          <a:xfrm>
            <a:off x="7961746" y="1334069"/>
            <a:ext cx="1911927" cy="584775"/>
          </a:xfrm>
          <a:prstGeom prst="rect">
            <a:avLst/>
          </a:prstGeom>
          <a:noFill/>
          <a:ln>
            <a:solidFill>
              <a:schemeClr val="accent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fr-FR" sz="1600" i="1" dirty="0"/>
              <a:t>Mise en place de la boucle 4-20 Ma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9446311B-B9BD-4AF9-8541-07FEA934CDF6}"/>
              </a:ext>
            </a:extLst>
          </p:cNvPr>
          <p:cNvSpPr txBox="1"/>
          <p:nvPr/>
        </p:nvSpPr>
        <p:spPr>
          <a:xfrm>
            <a:off x="561602" y="3316720"/>
            <a:ext cx="2287815" cy="646331"/>
          </a:xfrm>
          <a:prstGeom prst="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fr-FR" dirty="0"/>
              <a:t>Partie Réalisation </a:t>
            </a:r>
          </a:p>
          <a:p>
            <a:r>
              <a:rPr lang="fr-FR" dirty="0"/>
              <a:t>Code Python </a:t>
            </a:r>
          </a:p>
        </p:txBody>
      </p:sp>
      <p:pic>
        <p:nvPicPr>
          <p:cNvPr id="3082" name="Picture 10" descr="Image result for python">
            <a:extLst>
              <a:ext uri="{FF2B5EF4-FFF2-40B4-BE49-F238E27FC236}">
                <a16:creationId xmlns:a16="http://schemas.microsoft.com/office/drawing/2014/main" id="{F34E12F5-34D2-4452-A952-562ADFD730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602" y="4361043"/>
            <a:ext cx="3163292" cy="894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Image result for raspberry pi">
            <a:extLst>
              <a:ext uri="{FF2B5EF4-FFF2-40B4-BE49-F238E27FC236}">
                <a16:creationId xmlns:a16="http://schemas.microsoft.com/office/drawing/2014/main" id="{D3197CE3-81E9-4F87-8CD4-1A87923F3E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1088" y="5011721"/>
            <a:ext cx="2650548" cy="1340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ECC69692-6853-44CA-B648-8DE00B46A24A}"/>
              </a:ext>
            </a:extLst>
          </p:cNvPr>
          <p:cNvSpPr txBox="1"/>
          <p:nvPr/>
        </p:nvSpPr>
        <p:spPr>
          <a:xfrm>
            <a:off x="4022580" y="5410670"/>
            <a:ext cx="2287815" cy="923330"/>
          </a:xfrm>
          <a:prstGeom prst="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fr-FR" dirty="0"/>
              <a:t>Codage en python sur une carte Raspberry</a:t>
            </a:r>
          </a:p>
        </p:txBody>
      </p:sp>
      <p:pic>
        <p:nvPicPr>
          <p:cNvPr id="3086" name="Picture 14" descr="Image result for capteur de tempÃ©rature">
            <a:extLst>
              <a:ext uri="{FF2B5EF4-FFF2-40B4-BE49-F238E27FC236}">
                <a16:creationId xmlns:a16="http://schemas.microsoft.com/office/drawing/2014/main" id="{D5E8A806-6647-4592-A837-B6B2E1F2C5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0082" y="3316720"/>
            <a:ext cx="2223445" cy="1667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0DCAD3B9-8FEF-4946-8428-048C24D320EF}"/>
              </a:ext>
            </a:extLst>
          </p:cNvPr>
          <p:cNvSpPr txBox="1"/>
          <p:nvPr/>
        </p:nvSpPr>
        <p:spPr>
          <a:xfrm>
            <a:off x="6845271" y="2716555"/>
            <a:ext cx="2474220" cy="1200329"/>
          </a:xfrm>
          <a:prstGeom prst="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fr-FR" dirty="0"/>
              <a:t>Récupération  valeur de température en python et journalisation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D6E4DB9-05CD-41DC-B045-985C0B1F14A2}"/>
              </a:ext>
            </a:extLst>
          </p:cNvPr>
          <p:cNvSpPr/>
          <p:nvPr/>
        </p:nvSpPr>
        <p:spPr>
          <a:xfrm>
            <a:off x="7250545" y="4285673"/>
            <a:ext cx="2844800" cy="120032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Partie physique :</a:t>
            </a:r>
          </a:p>
          <a:p>
            <a:pPr algn="ctr"/>
            <a:r>
              <a:rPr lang="fr-FR" dirty="0">
                <a:solidFill>
                  <a:schemeClr val="bg1"/>
                </a:solidFill>
              </a:rPr>
              <a:t>Un étalonnage des deux capteurs de température sera a effectuée</a:t>
            </a:r>
          </a:p>
        </p:txBody>
      </p:sp>
    </p:spTree>
    <p:extLst>
      <p:ext uri="{BB962C8B-B14F-4D97-AF65-F5344CB8AC3E}">
        <p14:creationId xmlns:p14="http://schemas.microsoft.com/office/powerpoint/2010/main" val="8382472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03A279CB-ED25-476C-A74A-4F76092AEBF1}"/>
              </a:ext>
            </a:extLst>
          </p:cNvPr>
          <p:cNvSpPr txBox="1"/>
          <p:nvPr/>
        </p:nvSpPr>
        <p:spPr>
          <a:xfrm>
            <a:off x="321456" y="324138"/>
            <a:ext cx="2689598" cy="1200329"/>
          </a:xfrm>
          <a:prstGeom prst="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fr-FR" dirty="0"/>
              <a:t>Réalisation Principale :</a:t>
            </a:r>
          </a:p>
          <a:p>
            <a:r>
              <a:rPr lang="fr-FR" dirty="0"/>
              <a:t>Interface Web , Etat de la serre et relevée des capteurs</a:t>
            </a:r>
          </a:p>
        </p:txBody>
      </p:sp>
      <p:pic>
        <p:nvPicPr>
          <p:cNvPr id="4100" name="Picture 4" descr="Image result for interface web ">
            <a:extLst>
              <a:ext uri="{FF2B5EF4-FFF2-40B4-BE49-F238E27FC236}">
                <a16:creationId xmlns:a16="http://schemas.microsoft.com/office/drawing/2014/main" id="{F30392B9-D575-4E8F-A72F-341944408B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859" y="2500091"/>
            <a:ext cx="5042406" cy="3739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Image result for symfony">
            <a:extLst>
              <a:ext uri="{FF2B5EF4-FFF2-40B4-BE49-F238E27FC236}">
                <a16:creationId xmlns:a16="http://schemas.microsoft.com/office/drawing/2014/main" id="{15319D23-BAB8-4DBF-818D-029A025521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7181" y="700320"/>
            <a:ext cx="3374571" cy="1799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Image result for html php">
            <a:extLst>
              <a:ext uri="{FF2B5EF4-FFF2-40B4-BE49-F238E27FC236}">
                <a16:creationId xmlns:a16="http://schemas.microsoft.com/office/drawing/2014/main" id="{A3FF6A58-3F0F-4097-AE43-656AE8AD6B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6277" y="721108"/>
            <a:ext cx="3852182" cy="1055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6E446470-24E7-4C56-9FC1-E6D7608D5DEC}"/>
              </a:ext>
            </a:extLst>
          </p:cNvPr>
          <p:cNvCxnSpPr/>
          <p:nvPr/>
        </p:nvCxnSpPr>
        <p:spPr>
          <a:xfrm>
            <a:off x="5649686" y="228600"/>
            <a:ext cx="1132114" cy="2195752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ZoneTexte 7">
            <a:extLst>
              <a:ext uri="{FF2B5EF4-FFF2-40B4-BE49-F238E27FC236}">
                <a16:creationId xmlns:a16="http://schemas.microsoft.com/office/drawing/2014/main" id="{25DB5D7A-52F9-45B0-A19F-57F9D1973334}"/>
              </a:ext>
            </a:extLst>
          </p:cNvPr>
          <p:cNvSpPr txBox="1"/>
          <p:nvPr/>
        </p:nvSpPr>
        <p:spPr>
          <a:xfrm>
            <a:off x="6096000" y="4808833"/>
            <a:ext cx="3288475" cy="923330"/>
          </a:xfrm>
          <a:prstGeom prst="rect">
            <a:avLst/>
          </a:prstGeom>
          <a:noFill/>
          <a:ln>
            <a:solidFill>
              <a:schemeClr val="accent5">
                <a:lumMod val="60000"/>
                <a:lumOff val="40000"/>
              </a:schemeClr>
            </a:solidFill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fr-FR" dirty="0"/>
              <a:t>Le site doit être évolutif pour permettre de rajouter des capteurs a volonté</a:t>
            </a:r>
          </a:p>
        </p:txBody>
      </p:sp>
    </p:spTree>
    <p:extLst>
      <p:ext uri="{BB962C8B-B14F-4D97-AF65-F5344CB8AC3E}">
        <p14:creationId xmlns:p14="http://schemas.microsoft.com/office/powerpoint/2010/main" val="3040617579"/>
      </p:ext>
    </p:extLst>
  </p:cSld>
  <p:clrMapOvr>
    <a:masterClrMapping/>
  </p:clrMapOvr>
</p:sld>
</file>

<file path=ppt/theme/theme1.xml><?xml version="1.0" encoding="utf-8"?>
<a:theme xmlns:a="http://schemas.openxmlformats.org/drawingml/2006/main" name="Facette">
  <a:themeElements>
    <a:clrScheme name="Facette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te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te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8C59B386-999D-4CB6-B907-9F3997C027CC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402</TotalTime>
  <Words>166</Words>
  <Application>Microsoft Office PowerPoint</Application>
  <PresentationFormat>Grand écran</PresentationFormat>
  <Paragraphs>31</Paragraphs>
  <Slides>5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5</vt:i4>
      </vt:variant>
    </vt:vector>
  </HeadingPairs>
  <TitlesOfParts>
    <vt:vector size="11" baseType="lpstr">
      <vt:lpstr>Arial</vt:lpstr>
      <vt:lpstr>Bernard MT Condensed</vt:lpstr>
      <vt:lpstr>Calibri</vt:lpstr>
      <vt:lpstr>Trebuchet MS</vt:lpstr>
      <vt:lpstr>Wingdings 3</vt:lpstr>
      <vt:lpstr>Facette</vt:lpstr>
      <vt:lpstr>Revue de projet R1</vt:lpstr>
      <vt:lpstr>1:Présentation du projet :</vt:lpstr>
      <vt:lpstr>Présentation PowerPoint</vt:lpstr>
      <vt:lpstr>2:Mon rôle dans le projet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CHEVALLIER Valentin</dc:creator>
  <cp:lastModifiedBy>CHEVALLIER Valentin</cp:lastModifiedBy>
  <cp:revision>22</cp:revision>
  <dcterms:created xsi:type="dcterms:W3CDTF">2019-01-11T08:23:38Z</dcterms:created>
  <dcterms:modified xsi:type="dcterms:W3CDTF">2019-01-15T10:49:12Z</dcterms:modified>
</cp:coreProperties>
</file>